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5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CCF2F-4CC2-6444-9DC8-76A05307EB4F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3A8F3-0F2D-C748-9F94-760F0570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1371" y="0"/>
            <a:ext cx="9275371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 K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0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5 kat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0"/>
            <a:ext cx="9144000" cy="68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2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2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3 K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4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9"/>
            <a:ext cx="9144000" cy="68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5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1"/>
            <a:ext cx="9144000" cy="68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7k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6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8 K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9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3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67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30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1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5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ues 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4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" y="0"/>
            <a:ext cx="9115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" y="0"/>
            <a:ext cx="9137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5"/>
            <a:ext cx="9144000" cy="68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9 Ka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9"/>
            <a:ext cx="9144000" cy="6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Peaceful Playgrounds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Bossenmeyer</dc:creator>
  <cp:lastModifiedBy>Melinda Bossenmeyer</cp:lastModifiedBy>
  <cp:revision>2</cp:revision>
  <dcterms:created xsi:type="dcterms:W3CDTF">2013-09-19T01:57:16Z</dcterms:created>
  <dcterms:modified xsi:type="dcterms:W3CDTF">2013-09-19T02:09:00Z</dcterms:modified>
</cp:coreProperties>
</file>